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1" r:id="rId6"/>
    <p:sldId id="263" r:id="rId7"/>
    <p:sldId id="265" r:id="rId8"/>
    <p:sldId id="267" r:id="rId9"/>
    <p:sldId id="269" r:id="rId10"/>
    <p:sldId id="260" r:id="rId11"/>
    <p:sldId id="262" r:id="rId12"/>
    <p:sldId id="264" r:id="rId13"/>
    <p:sldId id="278" r:id="rId14"/>
    <p:sldId id="271" r:id="rId15"/>
    <p:sldId id="272" r:id="rId16"/>
    <p:sldId id="273" r:id="rId17"/>
    <p:sldId id="277" r:id="rId18"/>
    <p:sldId id="276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47" autoAdjust="0"/>
    <p:restoredTop sz="94660"/>
  </p:normalViewPr>
  <p:slideViewPr>
    <p:cSldViewPr snapToGrid="0">
      <p:cViewPr varScale="1">
        <p:scale>
          <a:sx n="69" d="100"/>
          <a:sy n="69" d="100"/>
        </p:scale>
        <p:origin x="9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926FB-F518-485E-A3E8-3190AACB9EFB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7AA54-0042-42E6-A67E-D3DB05B59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434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77AA54-0042-42E6-A67E-D3DB05B59D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96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3B1C3-C0F8-46C1-B86E-A6FABC6E0B7E}" type="datetime1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74073-FC0F-4D2A-93B5-CAF086B1C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31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BA6D3-F9CA-4AA3-95DD-097B24812F58}" type="datetime1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74073-FC0F-4D2A-93B5-CAF086B1C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75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FC5F2-A936-4C1A-9877-DE812E894BF4}" type="datetime1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74073-FC0F-4D2A-93B5-CAF086B1C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04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CD040-9192-40EC-AD48-1D43FD9BA14C}" type="datetime1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74073-FC0F-4D2A-93B5-CAF086B1C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90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8F74-1D38-4DD7-9004-C35E8302DF97}" type="datetime1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74073-FC0F-4D2A-93B5-CAF086B1C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858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EE42-4571-4CBA-9E73-9443C6A18353}" type="datetime1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74073-FC0F-4D2A-93B5-CAF086B1C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83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4127F-DDDA-4CCA-8ACB-223562575087}" type="datetime1">
              <a:rPr lang="en-US" smtClean="0"/>
              <a:t>12/1/2016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74073-FC0F-4D2A-93B5-CAF086B1C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8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85B48-D9C1-4EE7-8213-BF7242296687}" type="datetime1">
              <a:rPr lang="en-US" smtClean="0"/>
              <a:t>12/1/2016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74073-FC0F-4D2A-93B5-CAF086B1C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03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F02A5-D6E4-4EF9-BB00-AB679CE397BA}" type="datetime1">
              <a:rPr lang="en-US" smtClean="0"/>
              <a:t>12/1/2016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74073-FC0F-4D2A-93B5-CAF086B1C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88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3AD4-4D52-45E5-87D9-DE5BF99DF4D4}" type="datetime1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74073-FC0F-4D2A-93B5-CAF086B1C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87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4020-FE42-4F7D-A872-CD7893CE6BDA}" type="datetime1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74073-FC0F-4D2A-93B5-CAF086B1C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71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ACC4-5310-492D-A8D7-411D9963A281}" type="datetime1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74073-FC0F-4D2A-93B5-CAF086B1C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22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93851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b="1" dirty="0" smtClean="0"/>
              <a:t>Presented By: </a:t>
            </a:r>
          </a:p>
          <a:p>
            <a:pPr algn="l"/>
            <a:r>
              <a:rPr lang="en-US" sz="1800" b="1" dirty="0" smtClean="0">
                <a:solidFill>
                  <a:srgbClr val="FFFF00"/>
                </a:solidFill>
              </a:rPr>
              <a:t>Ctrl’ Z</a:t>
            </a:r>
          </a:p>
          <a:p>
            <a:pPr algn="l"/>
            <a:r>
              <a:rPr lang="en-US" sz="2000" b="1" dirty="0" smtClean="0"/>
              <a:t>Starting By:</a:t>
            </a:r>
          </a:p>
          <a:p>
            <a:pPr algn="l"/>
            <a:r>
              <a:rPr lang="en-US" sz="1800" b="1" dirty="0" smtClean="0">
                <a:solidFill>
                  <a:srgbClr val="FFFF00"/>
                </a:solidFill>
              </a:rPr>
              <a:t>Abdullah Al </a:t>
            </a:r>
            <a:r>
              <a:rPr lang="en-US" sz="1800" b="1" dirty="0" err="1" smtClean="0">
                <a:solidFill>
                  <a:srgbClr val="FFFF00"/>
                </a:solidFill>
              </a:rPr>
              <a:t>Galib</a:t>
            </a:r>
            <a:endParaRPr lang="en-US" sz="1800" b="1" dirty="0" smtClean="0">
              <a:solidFill>
                <a:srgbClr val="FFFF00"/>
              </a:solidFill>
            </a:endParaRPr>
          </a:p>
          <a:p>
            <a:pPr algn="l"/>
            <a:r>
              <a:rPr lang="en-US" sz="1800" b="1" dirty="0" err="1" smtClean="0">
                <a:solidFill>
                  <a:srgbClr val="FFFF00"/>
                </a:solidFill>
              </a:rPr>
              <a:t>Kamrul</a:t>
            </a:r>
            <a:r>
              <a:rPr lang="en-US" sz="1800" b="1" dirty="0" smtClean="0">
                <a:solidFill>
                  <a:srgbClr val="FFFF00"/>
                </a:solidFill>
              </a:rPr>
              <a:t> </a:t>
            </a:r>
            <a:r>
              <a:rPr lang="en-US" sz="1800" b="1" dirty="0" err="1" smtClean="0">
                <a:solidFill>
                  <a:srgbClr val="FFFF00"/>
                </a:solidFill>
              </a:rPr>
              <a:t>Hasan</a:t>
            </a:r>
            <a:r>
              <a:rPr lang="en-US" sz="1800" b="1" dirty="0">
                <a:solidFill>
                  <a:srgbClr val="FFFF00"/>
                </a:solidFill>
              </a:rPr>
              <a:t> </a:t>
            </a:r>
          </a:p>
          <a:p>
            <a:pPr algn="l"/>
            <a:r>
              <a:rPr lang="en-US" sz="1800" b="1" dirty="0" err="1" smtClean="0">
                <a:solidFill>
                  <a:srgbClr val="FFFF00"/>
                </a:solidFill>
              </a:rPr>
              <a:t>Rakib</a:t>
            </a:r>
            <a:r>
              <a:rPr lang="en-US" sz="1800" b="1" dirty="0" smtClean="0">
                <a:solidFill>
                  <a:srgbClr val="FFFF00"/>
                </a:solidFill>
              </a:rPr>
              <a:t> Uddin Chowdhury</a:t>
            </a:r>
            <a:endParaRPr lang="en-US" sz="1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97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</a:t>
            </a:r>
            <a:r>
              <a:rPr lang="en-US" sz="7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endParaRPr lang="en-US" sz="7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609" y="1825625"/>
            <a:ext cx="4630781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74073-FC0F-4D2A-93B5-CAF086B1C2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6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 Code</a:t>
            </a:r>
            <a:endParaRPr lang="en-US" sz="7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87" y="1867694"/>
            <a:ext cx="5457825" cy="4267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74073-FC0F-4D2A-93B5-CAF086B1C2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0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 Code</a:t>
            </a:r>
            <a:endParaRPr lang="en-US" sz="7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791" y="1825625"/>
            <a:ext cx="5228417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74073-FC0F-4D2A-93B5-CAF086B1C2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7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Box Hiding </a:t>
            </a:r>
            <a:r>
              <a:rPr lang="en-US" sz="7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endParaRPr lang="en-US" sz="7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12" y="2220119"/>
            <a:ext cx="9096375" cy="35623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74073-FC0F-4D2A-93B5-CAF086B1C2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Leap Year Finder</a:t>
            </a:r>
            <a:endParaRPr 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endParaRPr lang="en-US" b="1" dirty="0" smtClean="0">
              <a:solidFill>
                <a:srgbClr val="FFFF00"/>
              </a:solidFill>
            </a:endParaRPr>
          </a:p>
          <a:p>
            <a:pPr marL="0" indent="0" algn="r">
              <a:buNone/>
            </a:pPr>
            <a:endParaRPr lang="en-US" b="1" dirty="0">
              <a:solidFill>
                <a:srgbClr val="FFFF00"/>
              </a:solidFill>
            </a:endParaRPr>
          </a:p>
          <a:p>
            <a:pPr marL="0" indent="0" algn="r">
              <a:buNone/>
            </a:pPr>
            <a:r>
              <a:rPr lang="en-US" b="1" dirty="0" smtClean="0">
                <a:solidFill>
                  <a:srgbClr val="FFFF00"/>
                </a:solidFill>
              </a:rPr>
              <a:t>It is a process </a:t>
            </a:r>
          </a:p>
          <a:p>
            <a:pPr marL="0" indent="0" algn="r">
              <a:buNone/>
            </a:pPr>
            <a:r>
              <a:rPr lang="en-US" b="1" dirty="0" smtClean="0">
                <a:solidFill>
                  <a:srgbClr val="FFFF00"/>
                </a:solidFill>
              </a:rPr>
              <a:t>which can able to show any year </a:t>
            </a:r>
          </a:p>
          <a:p>
            <a:pPr marL="0" indent="0" algn="r">
              <a:buNone/>
            </a:pPr>
            <a:r>
              <a:rPr lang="en-US" b="1" dirty="0" smtClean="0">
                <a:solidFill>
                  <a:srgbClr val="FFFF00"/>
                </a:solidFill>
              </a:rPr>
              <a:t>that is Leap year or not.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FFFF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74073-FC0F-4D2A-93B5-CAF086B1C2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1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Leap Year Finder code</a:t>
            </a:r>
            <a:endParaRPr lang="en-US" sz="7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61" y="1825625"/>
            <a:ext cx="4575077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74073-FC0F-4D2A-93B5-CAF086B1C2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3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manual of UI</a:t>
            </a:r>
            <a:endParaRPr lang="en-US" sz="72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74073-FC0F-4D2A-93B5-CAF086B1C297}" type="slidenum">
              <a:rPr lang="en-US" smtClean="0"/>
              <a:t>16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723" y="1825625"/>
            <a:ext cx="6608553" cy="4351338"/>
          </a:xfrm>
        </p:spPr>
      </p:pic>
    </p:spTree>
    <p:extLst>
      <p:ext uri="{BB962C8B-B14F-4D97-AF65-F5344CB8AC3E}">
        <p14:creationId xmlns:p14="http://schemas.microsoft.com/office/powerpoint/2010/main" val="403869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manual of UI</a:t>
            </a:r>
            <a:endParaRPr lang="en-US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74073-FC0F-4D2A-93B5-CAF086B1C297}" type="slidenum">
              <a:rPr lang="en-US" smtClean="0"/>
              <a:t>17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601" y="1825625"/>
            <a:ext cx="6588797" cy="4351338"/>
          </a:xfrm>
        </p:spPr>
      </p:pic>
    </p:spTree>
    <p:extLst>
      <p:ext uri="{BB962C8B-B14F-4D97-AF65-F5344CB8AC3E}">
        <p14:creationId xmlns:p14="http://schemas.microsoft.com/office/powerpoint/2010/main" val="81335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79000" r="-7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Advantages </a:t>
            </a:r>
            <a:endParaRPr 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r">
              <a:buNone/>
            </a:pPr>
            <a:endParaRPr lang="en-US" b="1" dirty="0" smtClean="0"/>
          </a:p>
          <a:p>
            <a:pPr algn="r">
              <a:buFont typeface="Wingdings" panose="05000000000000000000" pitchFamily="2" charset="2"/>
              <a:buChar char="ü"/>
            </a:pPr>
            <a:r>
              <a:rPr lang="en-US" b="1" dirty="0" smtClean="0"/>
              <a:t> This application is very popular today.</a:t>
            </a:r>
          </a:p>
          <a:p>
            <a:pPr algn="r">
              <a:buFont typeface="Wingdings" panose="05000000000000000000" pitchFamily="2" charset="2"/>
              <a:buChar char="ü"/>
            </a:pPr>
            <a:r>
              <a:rPr lang="en-US" b="1" dirty="0"/>
              <a:t> </a:t>
            </a:r>
            <a:r>
              <a:rPr lang="en-US" b="1" dirty="0" smtClean="0"/>
              <a:t>There are lots of application like this.</a:t>
            </a:r>
          </a:p>
          <a:p>
            <a:pPr algn="r">
              <a:buFont typeface="Wingdings" panose="05000000000000000000" pitchFamily="2" charset="2"/>
              <a:buChar char="ü"/>
            </a:pPr>
            <a:r>
              <a:rPr lang="en-US" b="1" dirty="0"/>
              <a:t> </a:t>
            </a:r>
            <a:r>
              <a:rPr lang="en-US" b="1" dirty="0" smtClean="0"/>
              <a:t>It is very easy to use. We did not add large information, but we need some upgrade and its our dream.</a:t>
            </a:r>
          </a:p>
          <a:p>
            <a:pPr algn="r">
              <a:buFont typeface="Wingdings" panose="05000000000000000000" pitchFamily="2" charset="2"/>
              <a:buChar char="ü"/>
            </a:pPr>
            <a:r>
              <a:rPr lang="en-US" b="1" dirty="0"/>
              <a:t> </a:t>
            </a:r>
            <a:r>
              <a:rPr lang="en-US" b="1" dirty="0" smtClean="0"/>
              <a:t>Any people aged from 6 to 64 can use this application very easily.</a:t>
            </a:r>
          </a:p>
          <a:p>
            <a:pPr algn="r">
              <a:buFont typeface="Wingdings" panose="05000000000000000000" pitchFamily="2" charset="2"/>
              <a:buChar char="ü"/>
            </a:pPr>
            <a:r>
              <a:rPr lang="en-US" b="1" dirty="0"/>
              <a:t> </a:t>
            </a:r>
            <a:r>
              <a:rPr lang="en-US" b="1" dirty="0" smtClean="0"/>
              <a:t>It gives you the correct information about temperature.</a:t>
            </a:r>
          </a:p>
          <a:p>
            <a:pPr algn="r">
              <a:buFont typeface="Wingdings" panose="05000000000000000000" pitchFamily="2" charset="2"/>
              <a:buChar char="ü"/>
            </a:pPr>
            <a:r>
              <a:rPr lang="en-US" b="1" dirty="0"/>
              <a:t> It gives you the correct information about </a:t>
            </a:r>
            <a:r>
              <a:rPr lang="en-US" b="1" dirty="0" smtClean="0"/>
              <a:t>leap year.</a:t>
            </a:r>
          </a:p>
          <a:p>
            <a:pPr algn="r">
              <a:buFont typeface="Wingdings" panose="05000000000000000000" pitchFamily="2" charset="2"/>
              <a:buChar char="ü"/>
            </a:pPr>
            <a:r>
              <a:rPr lang="en-US" b="1" dirty="0"/>
              <a:t> </a:t>
            </a:r>
            <a:r>
              <a:rPr lang="en-US" b="1" dirty="0" smtClean="0"/>
              <a:t>The interface is also very user friendly.</a:t>
            </a:r>
          </a:p>
          <a:p>
            <a:pPr marL="0" indent="0" algn="r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74073-FC0F-4D2A-93B5-CAF086B1C2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0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staying with us</a:t>
            </a:r>
            <a:endParaRPr lang="en-US" sz="66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4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4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4000" b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3600" b="1" dirty="0" smtClean="0">
                <a:solidFill>
                  <a:schemeClr val="bg1"/>
                </a:solidFill>
              </a:rPr>
              <a:t>Anything you are want to know … Please ask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74073-FC0F-4D2A-93B5-CAF086B1C2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</a:t>
            </a:r>
            <a:endParaRPr 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endParaRPr lang="en-US" b="1" dirty="0" smtClean="0"/>
          </a:p>
          <a:p>
            <a:pPr algn="r">
              <a:buFont typeface="Wingdings" panose="05000000000000000000" pitchFamily="2" charset="2"/>
              <a:buChar char="Ø"/>
            </a:pPr>
            <a:r>
              <a:rPr lang="en-US" b="1" dirty="0" smtClean="0"/>
              <a:t> Basically, a converter is a hardware or software which can able to convert any data one from another platform.</a:t>
            </a:r>
          </a:p>
          <a:p>
            <a:pPr algn="r">
              <a:buFont typeface="Wingdings" panose="05000000000000000000" pitchFamily="2" charset="2"/>
              <a:buChar char="Ø"/>
            </a:pPr>
            <a:endParaRPr lang="en-US" b="1" dirty="0"/>
          </a:p>
          <a:p>
            <a:pPr algn="r">
              <a:buFont typeface="Wingdings" panose="05000000000000000000" pitchFamily="2" charset="2"/>
              <a:buChar char="Ø"/>
            </a:pPr>
            <a:r>
              <a:rPr lang="en-US" b="1" dirty="0" smtClean="0"/>
              <a:t> There are different kinds of converter in hardware or software platform.</a:t>
            </a:r>
          </a:p>
          <a:p>
            <a:pPr algn="r">
              <a:buFont typeface="Wingdings" panose="05000000000000000000" pitchFamily="2" charset="2"/>
              <a:buChar char="Ø"/>
            </a:pPr>
            <a:endParaRPr lang="en-US" b="1" dirty="0"/>
          </a:p>
          <a:p>
            <a:pPr algn="r">
              <a:buFont typeface="Wingdings" panose="05000000000000000000" pitchFamily="2" charset="2"/>
              <a:buChar char="Ø"/>
            </a:pPr>
            <a:r>
              <a:rPr lang="en-US" b="1" dirty="0" smtClean="0"/>
              <a:t> We are going to discuss about some converter in software platform.</a:t>
            </a:r>
          </a:p>
          <a:p>
            <a:pPr marL="0" indent="0" algn="r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74073-FC0F-4D2A-93B5-CAF086B1C2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3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Temperature </a:t>
            </a:r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onverter</a:t>
            </a:r>
            <a:endParaRPr 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It is a process which can able to convert temperature from different platform.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 smtClean="0"/>
              <a:t> It can convert Fahrenheit to Celsius.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/>
              <a:t> </a:t>
            </a:r>
            <a:r>
              <a:rPr lang="en-US" sz="3200" b="1" dirty="0" smtClean="0"/>
              <a:t>It can convert Celsius to Fahrenheit.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 smtClean="0"/>
              <a:t> It can convert Fahrenheit to Kelvin.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 smtClean="0"/>
              <a:t> It can convert Kelvin to Fahrenheit.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 smtClean="0"/>
              <a:t> It can convert Celsius to Kelvin.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/>
              <a:t> </a:t>
            </a:r>
            <a:r>
              <a:rPr lang="en-US" sz="3200" b="1" dirty="0" smtClean="0"/>
              <a:t>It can convert Kelvin to Celsius.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74073-FC0F-4D2A-93B5-CAF086B1C2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7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Fahrenheit to Celsius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endParaRPr lang="en-US" sz="3600" dirty="0"/>
          </a:p>
          <a:p>
            <a:pPr marL="0" indent="0" algn="r">
              <a:buNone/>
            </a:pPr>
            <a:endParaRPr lang="en-US" sz="3600" dirty="0" smtClean="0"/>
          </a:p>
          <a:p>
            <a:pPr marL="0" indent="0" algn="r">
              <a:buNone/>
            </a:pPr>
            <a:r>
              <a:rPr lang="en-US" sz="3600" b="1" u="sng" dirty="0" smtClean="0">
                <a:solidFill>
                  <a:srgbClr val="FFFF00"/>
                </a:solidFill>
              </a:rPr>
              <a:t>Formula</a:t>
            </a:r>
          </a:p>
          <a:p>
            <a:pPr marL="0" indent="0" algn="r">
              <a:buNone/>
            </a:pPr>
            <a:endParaRPr lang="en-US" sz="3600" dirty="0"/>
          </a:p>
          <a:p>
            <a:pPr marL="0" indent="0" algn="r">
              <a:buNone/>
            </a:pPr>
            <a:r>
              <a:rPr lang="en-US" sz="4000" b="1" dirty="0" smtClean="0"/>
              <a:t>(F </a:t>
            </a:r>
            <a:r>
              <a:rPr lang="en-US" sz="4000" b="1" dirty="0"/>
              <a:t>- 32) / </a:t>
            </a:r>
            <a:r>
              <a:rPr lang="en-US" sz="4000" b="1" dirty="0" smtClean="0"/>
              <a:t>1.8 </a:t>
            </a:r>
            <a:endParaRPr lang="en-US" sz="4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74073-FC0F-4D2A-93B5-CAF086B1C2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5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Celsius to Fahrenheit</a:t>
            </a:r>
            <a:endParaRPr 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r>
              <a:rPr lang="en-US" sz="36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Formula</a:t>
            </a:r>
          </a:p>
          <a:p>
            <a:pPr algn="ctr"/>
            <a:endParaRPr lang="en-US" sz="3600" b="1" dirty="0" smtClean="0"/>
          </a:p>
          <a:p>
            <a:pPr marL="0" indent="0" algn="ctr">
              <a:buNone/>
            </a:pPr>
            <a:r>
              <a:rPr lang="en-US" sz="4000" b="1" dirty="0" smtClean="0"/>
              <a:t>(1.8 * C) + 32</a:t>
            </a:r>
            <a:endParaRPr lang="en-US" sz="4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74073-FC0F-4D2A-93B5-CAF086B1C2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79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Fahrenheit to Kelvin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endParaRPr lang="en-US" sz="3600" b="1" u="sng" dirty="0" smtClean="0">
              <a:solidFill>
                <a:srgbClr val="FFFF00"/>
              </a:solidFill>
            </a:endParaRPr>
          </a:p>
          <a:p>
            <a:pPr marL="0" indent="0" algn="r">
              <a:buNone/>
            </a:pPr>
            <a:endParaRPr lang="en-US" sz="3600" b="1" u="sng" dirty="0">
              <a:solidFill>
                <a:srgbClr val="FFFF00"/>
              </a:solidFill>
            </a:endParaRPr>
          </a:p>
          <a:p>
            <a:pPr marL="0" indent="0" algn="r">
              <a:buNone/>
            </a:pPr>
            <a:r>
              <a:rPr lang="en-US" sz="3200" b="1" u="sng" dirty="0" smtClean="0">
                <a:solidFill>
                  <a:srgbClr val="FFFF00"/>
                </a:solidFill>
              </a:rPr>
              <a:t>Formula</a:t>
            </a:r>
            <a:endParaRPr lang="en-US" sz="3200" b="1" dirty="0"/>
          </a:p>
          <a:p>
            <a:pPr algn="r"/>
            <a:endParaRPr lang="en-US" sz="3600" b="1" dirty="0" smtClean="0"/>
          </a:p>
          <a:p>
            <a:pPr marL="0" indent="0" algn="r">
              <a:buNone/>
            </a:pPr>
            <a:r>
              <a:rPr lang="de-DE" sz="3600" b="1" dirty="0" smtClean="0"/>
              <a:t>(5/9 </a:t>
            </a:r>
            <a:r>
              <a:rPr lang="de-DE" sz="3600" b="1" dirty="0"/>
              <a:t>* (fahrenheit - 32) + 273.15</a:t>
            </a:r>
            <a:r>
              <a:rPr lang="de-DE" sz="3600" b="1" dirty="0" smtClean="0"/>
              <a:t>)</a:t>
            </a: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74073-FC0F-4D2A-93B5-CAF086B1C2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9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Kelvin to Fahrenheit</a:t>
            </a:r>
            <a:endParaRPr 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6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sz="36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36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Formula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000" b="1" dirty="0"/>
              <a:t>(K - 273.15) * 9/5 + 32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74073-FC0F-4D2A-93B5-CAF086B1C2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1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Celsius to Kelvin</a:t>
            </a:r>
            <a:endParaRPr 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endParaRPr lang="en-US" sz="3600" b="1" u="sng" dirty="0" smtClean="0">
              <a:solidFill>
                <a:srgbClr val="FFFF00"/>
              </a:solidFill>
            </a:endParaRPr>
          </a:p>
          <a:p>
            <a:pPr marL="0" indent="0" algn="r">
              <a:buNone/>
            </a:pPr>
            <a:endParaRPr lang="en-US" sz="3600" b="1" u="sng" dirty="0">
              <a:solidFill>
                <a:srgbClr val="FFFF00"/>
              </a:solidFill>
            </a:endParaRPr>
          </a:p>
          <a:p>
            <a:pPr marL="0" indent="0" algn="r">
              <a:buNone/>
            </a:pPr>
            <a:r>
              <a:rPr lang="en-US" sz="3600" b="1" u="sng" dirty="0" smtClean="0">
                <a:solidFill>
                  <a:srgbClr val="FFFF00"/>
                </a:solidFill>
              </a:rPr>
              <a:t>Formula</a:t>
            </a:r>
          </a:p>
          <a:p>
            <a:pPr marL="0" indent="0" algn="r">
              <a:buNone/>
            </a:pPr>
            <a:endParaRPr lang="en-US" dirty="0" smtClean="0"/>
          </a:p>
          <a:p>
            <a:pPr marL="0" indent="0" algn="r">
              <a:buNone/>
            </a:pPr>
            <a:r>
              <a:rPr lang="en-US" sz="4000" b="1" dirty="0" smtClean="0"/>
              <a:t>C </a:t>
            </a:r>
            <a:r>
              <a:rPr lang="en-US" sz="4000" b="1" dirty="0"/>
              <a:t>+ 273.15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74073-FC0F-4D2A-93B5-CAF086B1C2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7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Kelvin to Celsius</a:t>
            </a:r>
            <a:endParaRPr 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u="sng" dirty="0" smtClean="0"/>
          </a:p>
          <a:p>
            <a:pPr marL="0" indent="0" algn="ctr">
              <a:buNone/>
            </a:pPr>
            <a:endParaRPr lang="en-US" u="sng" dirty="0"/>
          </a:p>
          <a:p>
            <a:pPr marL="0" indent="0" algn="ctr">
              <a:buNone/>
            </a:pPr>
            <a:endParaRPr lang="en-US" u="sng" dirty="0" smtClean="0"/>
          </a:p>
          <a:p>
            <a:pPr marL="0" indent="0" algn="ctr">
              <a:buNone/>
            </a:pPr>
            <a:r>
              <a:rPr lang="en-US" sz="36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Formula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b="1" dirty="0" smtClean="0"/>
              <a:t>K </a:t>
            </a:r>
            <a:r>
              <a:rPr lang="en-US" sz="4000" b="1" dirty="0"/>
              <a:t>- 273.15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74073-FC0F-4D2A-93B5-CAF086B1C2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5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360</Words>
  <Application>Microsoft Office PowerPoint</Application>
  <PresentationFormat>Widescreen</PresentationFormat>
  <Paragraphs>112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 Theme</vt:lpstr>
      <vt:lpstr>PowerPoint Presentation</vt:lpstr>
      <vt:lpstr>Definition</vt:lpstr>
      <vt:lpstr> Temperature Converter</vt:lpstr>
      <vt:lpstr>Fahrenheit to Celsius</vt:lpstr>
      <vt:lpstr>Celsius to Fahrenheit</vt:lpstr>
      <vt:lpstr>Fahrenheit to Kelvin</vt:lpstr>
      <vt:lpstr>Kelvin to Fahrenheit</vt:lpstr>
      <vt:lpstr>Celsius to Kelvin</vt:lpstr>
      <vt:lpstr>Kelvin to Celsius</vt:lpstr>
      <vt:lpstr>Temperature Code</vt:lpstr>
      <vt:lpstr>Temperature Code</vt:lpstr>
      <vt:lpstr>Temperature Code</vt:lpstr>
      <vt:lpstr>Box Hiding Code</vt:lpstr>
      <vt:lpstr>Leap Year Finder</vt:lpstr>
      <vt:lpstr>Leap Year Finder code</vt:lpstr>
      <vt:lpstr>User manual of UI</vt:lpstr>
      <vt:lpstr>User manual of UI</vt:lpstr>
      <vt:lpstr>Advantages </vt:lpstr>
      <vt:lpstr>Thank you for staying with us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CONVERTER</dc:title>
  <dc:creator>Siyam 04</dc:creator>
  <cp:lastModifiedBy>Siyam 04</cp:lastModifiedBy>
  <cp:revision>27</cp:revision>
  <dcterms:created xsi:type="dcterms:W3CDTF">2016-11-30T12:55:06Z</dcterms:created>
  <dcterms:modified xsi:type="dcterms:W3CDTF">2016-12-01T14:22:29Z</dcterms:modified>
</cp:coreProperties>
</file>